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5"/>
    <p:restoredTop sz="94674"/>
  </p:normalViewPr>
  <p:slideViewPr>
    <p:cSldViewPr snapToGrid="0" snapToObjects="1">
      <p:cViewPr varScale="1">
        <p:scale>
          <a:sx n="106" d="100"/>
          <a:sy n="106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6/8/18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6/8/18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F0D32-CAA6-804B-B874-C6CF5DAA47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Let’s Build our own layout</a:t>
            </a:r>
          </a:p>
        </p:txBody>
      </p:sp>
    </p:spTree>
    <p:extLst>
      <p:ext uri="{BB962C8B-B14F-4D97-AF65-F5344CB8AC3E}">
        <p14:creationId xmlns:p14="http://schemas.microsoft.com/office/powerpoint/2010/main" val="2608897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0F999A-7677-F841-8F7D-C62EFAF74D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7132" y="1284394"/>
            <a:ext cx="6852905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241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2EAA809E-9ED4-467B-9FEA-8650166F1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B1B2C71-9154-4F87-876B-2C5247282E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166CB913-1233-494F-B1BC-03CED0745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899D8977-5473-482F-BDA7-24D7C5042E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19AE65-9B94-44EA-BEF3-EF4BFA169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C81A57-9CD5-461B-8FFE-4A8CB6CFB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7539" y="467397"/>
            <a:ext cx="695829" cy="5919116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086C462-37F4-494D-8292-CCB95221C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  <a:solidFill>
            <a:srgbClr val="FFFFFF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C7D2D64-353F-4802-AA48-A70CE6020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 useBgFill="1">
          <p:nvSpPr>
            <p:cNvPr id="19" name="Freeform 5">
              <a:extLst>
                <a:ext uri="{FF2B5EF4-FFF2-40B4-BE49-F238E27FC236}">
                  <a16:creationId xmlns:a16="http://schemas.microsoft.com/office/drawing/2014/main" id="{30A6328F-CAA3-4052-BF4C-14BD47706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28B71A5-9462-EE43-95E5-A158E9F3B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8420" y="1221260"/>
            <a:ext cx="5454121" cy="44154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chemeClr val="tx2">
                    <a:lumMod val="75000"/>
                  </a:schemeClr>
                </a:solidFill>
              </a:rPr>
              <a:t>Interview with a Google Developer -2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D23B2CD-009B-425A-9616-1E1AD1D5AB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accent1">
                <a:lumMod val="75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8876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091D54B-59AB-4A5E-8E9E-0421BD66D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47CE62E-FFFD-4A1F-BA78-C3B89C36F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E51FD27-6B6A-4D21-BF22-245DA9BD0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8144315-1C5A-4185-A952-25D98D303D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11CAC6F2-0806-417B-BF5D-5AEF6195F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4723B02-0AAB-4F6E-BA41-8ED99D559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FFE284-8A5F-B147-BDAC-B7B4F9910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0773" y="1113062"/>
            <a:ext cx="3382297" cy="328195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b="0" i="0" kern="120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Modify to suit our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FBC54-EC62-1848-A738-D221ED9D2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60773" y="4591665"/>
            <a:ext cx="3382298" cy="115015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0" i="0" kern="1200" cap="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https://gist.github.com/khkred/bb7c126bf067eeed0293f23a25efb562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9C8533-C065-C14C-929E-A6039B5B7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803" y="1113063"/>
            <a:ext cx="5644827" cy="462875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61677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70E08C-EBC9-8846-97F6-604C162D02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7132" y="1284394"/>
            <a:ext cx="6852905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356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BB468CD-7AB7-4148-979D-F52735FBF1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7132" y="1284394"/>
            <a:ext cx="6852905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105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D136AB-1E70-E746-B747-205E9A0D35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7132" y="1284394"/>
            <a:ext cx="6852905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960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8947D0-144A-674B-883C-F407B2970A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7132" y="1284394"/>
            <a:ext cx="6852905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784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E25DEF-9EAC-084E-AF22-1301515864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7132" y="1284394"/>
            <a:ext cx="6852905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414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A8E6E87-BD12-4446-BFED-04A8994C09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7132" y="1284394"/>
            <a:ext cx="6852905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50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88DD50E-1D2D-48C6-A470-79FB7F337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78DAAE-B0C3-49A3-8AB1-AD2FF0E36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91000"/>
                  <a:satMod val="164000"/>
                  <a:lumMod val="74000"/>
                </a:schemeClr>
                <a:schemeClr val="dk2">
                  <a:hueMod val="124000"/>
                  <a:satMod val="140000"/>
                  <a:lumMod val="14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6A8A81D-3338-4B0F-A26F-A3D259D27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801794"/>
            <a:ext cx="11000237" cy="52482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155665-7CE2-4939-AE5E-020DC1D20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3149B5-7204-5C42-95C5-1C3B17A1B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17132" y="1284394"/>
            <a:ext cx="6852905" cy="428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3477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</TotalTime>
  <Words>28</Words>
  <Application>Microsoft Macintosh PowerPoint</Application>
  <PresentationFormat>Widescreen</PresentationFormat>
  <Paragraphs>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 Boardroom</vt:lpstr>
      <vt:lpstr>Let’s Build our own layout</vt:lpstr>
      <vt:lpstr>Modify to suit our requirements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Interview with a Google Developer -2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Build our own layout</dc:title>
  <dc:creator>Harish Kunchala</dc:creator>
  <cp:lastModifiedBy>Harish Kunchala</cp:lastModifiedBy>
  <cp:revision>2</cp:revision>
  <dcterms:created xsi:type="dcterms:W3CDTF">2018-06-08T10:09:20Z</dcterms:created>
  <dcterms:modified xsi:type="dcterms:W3CDTF">2018-06-08T10:14:31Z</dcterms:modified>
</cp:coreProperties>
</file>

<file path=docProps/thumbnail.jpeg>
</file>